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0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72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4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5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83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7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136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40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8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4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31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C0D50-8349-42CD-BB71-1CEA0501E27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8AA3C-88FC-453B-8A2C-F5D3F5E44A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96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679" y="1137214"/>
            <a:ext cx="1314125" cy="1719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557" y="2881014"/>
            <a:ext cx="1248886" cy="16651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55" y="2881014"/>
            <a:ext cx="1467552" cy="17487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64" y="4735466"/>
            <a:ext cx="1806073" cy="19871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581" y="1137214"/>
            <a:ext cx="1289427" cy="17192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86479" y="2773782"/>
            <a:ext cx="1634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Тихонова А.П</a:t>
            </a: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7733" y="2743004"/>
            <a:ext cx="19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Зайнуллина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А.Н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7523" y="4390173"/>
            <a:ext cx="1539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Яковлева Л.Н.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4326" y="4260408"/>
            <a:ext cx="2325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.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Хисматуллина Э.А.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194560" y="5072515"/>
            <a:ext cx="18919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 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контрольно-ревизионной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комиссии 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ППО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Осипова Е.Н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45195" y="5873234"/>
            <a:ext cx="1474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Кавайкин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029" y="4800600"/>
            <a:ext cx="14287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170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</Words>
  <Application>Microsoft Office PowerPoint</Application>
  <PresentationFormat>Широкоэкранный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1</cp:lastModifiedBy>
  <cp:revision>8</cp:revision>
  <dcterms:created xsi:type="dcterms:W3CDTF">2021-02-03T20:04:08Z</dcterms:created>
  <dcterms:modified xsi:type="dcterms:W3CDTF">2024-02-26T09:10:50Z</dcterms:modified>
</cp:coreProperties>
</file>